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4C2178B-D371-4FA6-8BA1-D123F716E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08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D9DD208-D0AB-49C3-B816-554D3149E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35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C8977-60AF-4C4B-9A14-3FBFE1FFA993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1D0A8E-26F9-466B-9CAB-34DB7D7B0D56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C86E15-7BD1-45C0-A95E-05E316CC57BD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D2B8A0-AAB1-4E65-930A-30CA0500E166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42027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25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頌讚受膏的基督，君尊大衛後裔！</a:t>
            </a:r>
          </a:p>
          <a:p>
            <a:pPr algn="ctr" eaLnBrk="1" hangingPunct="1"/>
            <a:r>
              <a:rPr lang="en-US" altLang="zh-TW" sz="2800" dirty="0"/>
              <a:t>Hail to the Lord’s Anointed, great David’s greater Son!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預定日期已滿足，開始治理全地。</a:t>
            </a:r>
          </a:p>
          <a:p>
            <a:pPr algn="ctr" eaLnBrk="1" hangingPunct="1"/>
            <a:r>
              <a:rPr lang="en-US" altLang="zh-TW" sz="2800" dirty="0"/>
              <a:t>Hail, in the time appointed, His reign on earth begun!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祂來擊破諸壓迫，釋放被擄子民；</a:t>
            </a:r>
          </a:p>
          <a:p>
            <a:pPr algn="ctr" eaLnBrk="1" hangingPunct="1"/>
            <a:r>
              <a:rPr lang="en-US" altLang="zh-TW" sz="2800" dirty="0"/>
              <a:t>He comes to break oppression, to set the captive free;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祂來除淨眾罪惡，公平君臨萬民。</a:t>
            </a:r>
          </a:p>
          <a:p>
            <a:pPr algn="ctr" eaLnBrk="1" hangingPunct="1"/>
            <a:r>
              <a:rPr lang="en-US" altLang="zh-TW" sz="2800" dirty="0"/>
              <a:t>To take away transgression, and rule in equity.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143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頌讚受膏的基督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HAIL TO THE LORD’S ANOINTED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2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祂來及時賜救恩，撫慰痛苦憂傷；</a:t>
            </a:r>
          </a:p>
          <a:p>
            <a:pPr algn="ctr" eaLnBrk="1" hangingPunct="1"/>
            <a:r>
              <a:rPr lang="en-US" altLang="zh-TW" sz="2800" dirty="0"/>
              <a:t>He comes with succor speedy to those who suffer wrong,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救助窮乏困苦人，軟弱立變剛強；</a:t>
            </a:r>
          </a:p>
          <a:p>
            <a:pPr algn="ctr" eaLnBrk="1" hangingPunct="1"/>
            <a:r>
              <a:rPr lang="en-US" altLang="zh-TW" sz="2800" dirty="0"/>
              <a:t>To help the poor and needy, and bid the weak be strong;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嘆息嘴唇發歌聲，黑暗驟變光明；</a:t>
            </a:r>
          </a:p>
          <a:p>
            <a:pPr algn="ctr" eaLnBrk="1" hangingPunct="1"/>
            <a:r>
              <a:rPr lang="en-US" altLang="zh-TW" sz="2800" dirty="0"/>
              <a:t>To give them songs for sighing, their darkness turn to light,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定罪、垂死將亡魂，成祂眼中奇珍！</a:t>
            </a:r>
          </a:p>
          <a:p>
            <a:pPr algn="ctr" eaLnBrk="1" hangingPunct="1"/>
            <a:r>
              <a:rPr lang="en-US" altLang="zh-TW" sz="2700" dirty="0"/>
              <a:t>Whose souls, condemned and dying, were precious in His sight.</a:t>
            </a:r>
          </a:p>
          <a:p>
            <a:pPr eaLnBrk="1" hangingPunct="1"/>
            <a:endParaRPr lang="en-US" altLang="zh-TW" sz="2800" dirty="0">
              <a:latin typeface="標楷體" pitchFamily="65" charset="-120"/>
            </a:endParaRP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主將下降如甘霖，澆灌沃土良田，</a:t>
            </a:r>
          </a:p>
          <a:p>
            <a:pPr algn="ctr" eaLnBrk="1" hangingPunct="1"/>
            <a:r>
              <a:rPr lang="en-US" altLang="zh-TW" sz="2800" dirty="0"/>
              <a:t>He shall come down like showers upon the fruitful earth;</a:t>
            </a:r>
          </a:p>
          <a:p>
            <a:pPr algn="ctr" eaLnBrk="1" hangingPunct="1"/>
            <a:r>
              <a:rPr lang="zh-TW" altLang="en-US" dirty="0"/>
              <a:t>喜樂希望如花錦，紛開在祂路邊；</a:t>
            </a:r>
          </a:p>
          <a:p>
            <a:pPr algn="ctr" eaLnBrk="1" hangingPunct="1"/>
            <a:r>
              <a:rPr lang="en-US" altLang="zh-TW" sz="2800" dirty="0"/>
              <a:t>And love, joy, hope, like flowers, spring in His path to birth:</a:t>
            </a:r>
          </a:p>
          <a:p>
            <a:pPr algn="ctr" eaLnBrk="1" hangingPunct="1"/>
            <a:r>
              <a:rPr lang="zh-TW" altLang="en-US" dirty="0"/>
              <a:t>和平使者為開路，先上前面眾山，</a:t>
            </a:r>
          </a:p>
          <a:p>
            <a:pPr algn="ctr" eaLnBrk="1" hangingPunct="1"/>
            <a:r>
              <a:rPr lang="en-US" altLang="zh-TW" sz="2800" dirty="0"/>
              <a:t>Before Him on the mountains shall peace, the herald, go;</a:t>
            </a:r>
          </a:p>
          <a:p>
            <a:pPr algn="ctr" eaLnBrk="1" hangingPunct="1"/>
            <a:r>
              <a:rPr lang="zh-TW" altLang="en-US" dirty="0"/>
              <a:t>公義湧出如清泉，流遍山谷平原。</a:t>
            </a:r>
          </a:p>
          <a:p>
            <a:pPr algn="ctr" eaLnBrk="1" hangingPunct="1"/>
            <a:r>
              <a:rPr lang="en-US" altLang="zh-TW" sz="2800" dirty="0"/>
              <a:t>And righteousness in fountains from hill to valley flow.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列邦君王同俯伏，獻上黃金、乳香；</a:t>
            </a:r>
          </a:p>
          <a:p>
            <a:pPr algn="ctr" eaLnBrk="1" hangingPunct="1"/>
            <a:r>
              <a:rPr lang="en-US" altLang="zh-TW" sz="2800" dirty="0"/>
              <a:t>Kings shall fall down before Him, and gold and incense bring;</a:t>
            </a:r>
          </a:p>
          <a:p>
            <a:pPr algn="ctr" eaLnBrk="1" hangingPunct="1"/>
            <a:r>
              <a:rPr lang="zh-TW" altLang="en-US" dirty="0"/>
              <a:t>萬國百姓同拜服，同聲讚美頌揚。</a:t>
            </a:r>
          </a:p>
          <a:p>
            <a:pPr algn="ctr" eaLnBrk="1" hangingPunct="1"/>
            <a:r>
              <a:rPr lang="en-US" altLang="zh-TW" sz="2800" dirty="0"/>
              <a:t>All nations shall adore Him, His praise all people sing.</a:t>
            </a:r>
          </a:p>
          <a:p>
            <a:pPr algn="ctr" eaLnBrk="1" hangingPunct="1"/>
            <a:r>
              <a:rPr lang="zh-TW" altLang="en-US" dirty="0"/>
              <a:t>無終祈禱永遠獻，隨著馨香同升；</a:t>
            </a:r>
          </a:p>
          <a:p>
            <a:pPr algn="ctr" eaLnBrk="1" hangingPunct="1"/>
            <a:r>
              <a:rPr lang="en-US" altLang="zh-TW" sz="2800" dirty="0"/>
              <a:t>To Him shall prayer unceasing and daily vows ascend</a:t>
            </a:r>
            <a:r>
              <a:rPr lang="en-US" altLang="zh-TW" dirty="0"/>
              <a:t>;</a:t>
            </a:r>
          </a:p>
          <a:p>
            <a:pPr algn="ctr" eaLnBrk="1" hangingPunct="1"/>
            <a:r>
              <a:rPr lang="zh-TW" altLang="en-US" dirty="0"/>
              <a:t>基督國度永擴展，直到永世無境。</a:t>
            </a:r>
          </a:p>
          <a:p>
            <a:pPr algn="ctr" eaLnBrk="1" hangingPunct="1"/>
            <a:r>
              <a:rPr lang="en-US" altLang="zh-TW" sz="2800" dirty="0"/>
              <a:t>His kingdom still increasing, a kingdom without end.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463</TotalTime>
  <Words>405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H143  頌讚受膏的基督  HAIL TO THE LORD’S ANOINTED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51</cp:revision>
  <dcterms:created xsi:type="dcterms:W3CDTF">2001-04-19T19:07:54Z</dcterms:created>
  <dcterms:modified xsi:type="dcterms:W3CDTF">2017-08-02T05:51:39Z</dcterms:modified>
</cp:coreProperties>
</file>